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image7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64" r:id="rId6"/>
    <p:sldId id="265" r:id="rId7"/>
    <p:sldId id="268" r:id="rId8"/>
    <p:sldId id="280" r:id="rId9"/>
    <p:sldId id="266" r:id="rId10"/>
    <p:sldId id="269" r:id="rId11"/>
    <p:sldId id="273" r:id="rId12"/>
    <p:sldId id="274" r:id="rId13"/>
    <p:sldId id="275" r:id="rId14"/>
    <p:sldId id="281" r:id="rId15"/>
    <p:sldId id="271" r:id="rId16"/>
    <p:sldId id="270" r:id="rId17"/>
    <p:sldId id="279" r:id="rId18"/>
    <p:sldId id="278" r:id="rId19"/>
    <p:sldId id="267" r:id="rId20"/>
    <p:sldId id="272" r:id="rId21"/>
    <p:sldId id="277" r:id="rId22"/>
    <p:sldId id="282" r:id="rId23"/>
    <p:sldId id="262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EE3148-81DC-4451-BD46-D4D8175602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950FFC-3A9A-4FC0-80C3-4DCC6D78BD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2117A8-B4B2-48DA-ABBD-AAE3E2CD80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35BB-9019-440A-975B-F4D2308E1630}" type="datetimeFigureOut">
              <a:rPr lang="en-US" smtClean="0"/>
              <a:t>14-Jan-20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5B3276-F73C-4549-88BE-363926D842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813733-3E38-4D44-B758-6869F8F7FE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4D8BD-265A-4DC3-A15C-7ECAE13FB1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2137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8346AB-8AB1-4D50-B174-3903B7779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5FBCA6-F91F-4732-9ABB-CA70EC3CA7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6B4F7E-7A84-4852-9CFF-EF08BB070E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35BB-9019-440A-975B-F4D2308E1630}" type="datetimeFigureOut">
              <a:rPr lang="en-US" smtClean="0"/>
              <a:t>14-Jan-20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B0BCD7-9F0D-428F-8E23-F99B67B2E3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1AE8E6-3E5F-460C-BFE6-4F35003B1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4D8BD-265A-4DC3-A15C-7ECAE13FB1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657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579081B-A54F-4961-8F3B-7EE641D622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D078D7-39C7-4F3C-946C-A9B4CCADD2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39218A-6B89-4DD9-88DF-8DC9B466AB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35BB-9019-440A-975B-F4D2308E1630}" type="datetimeFigureOut">
              <a:rPr lang="en-US" smtClean="0"/>
              <a:t>14-Jan-20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9AE89E-D599-48E2-823D-2D51ED05CC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C5CB58-24E9-4C9D-8AE4-CFFEE5B1E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4D8BD-265A-4DC3-A15C-7ECAE13FB1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1144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4E5347-FB5C-4366-9D77-FE1F353F0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CF13AD-0C44-4166-A364-4D68986896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33BC7B-3C27-43E7-AF70-6B876D3FC6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35BB-9019-440A-975B-F4D2308E1630}" type="datetimeFigureOut">
              <a:rPr lang="en-US" smtClean="0"/>
              <a:t>14-Jan-20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C2D7A2-1FBC-4CBF-A21F-6CA7D79DC4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9681E6-0A23-46EC-B0CC-ABD1233D1A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4D8BD-265A-4DC3-A15C-7ECAE13FB1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3330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994B28-6B52-4FB1-813A-F79BA94A9B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8E806F-B3C2-4513-BAE9-1A452CFE7A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FB87F4-5771-439E-A2C2-80B9C8E580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35BB-9019-440A-975B-F4D2308E1630}" type="datetimeFigureOut">
              <a:rPr lang="en-US" smtClean="0"/>
              <a:t>14-Jan-20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872EE6-BBF7-45EE-8201-8A2087026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49C1A8-3B7C-40B3-90A6-774A323BD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4D8BD-265A-4DC3-A15C-7ECAE13FB1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981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5A392-268C-46E4-B535-D1D2AC65D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A36C31-3521-4412-A4CC-E0D09E9FB7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6350AA-E8B2-463D-AF6B-6053B0B2B6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8FFD9C-3B90-4E4D-A77F-BF1C24AEFE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35BB-9019-440A-975B-F4D2308E1630}" type="datetimeFigureOut">
              <a:rPr lang="en-US" smtClean="0"/>
              <a:t>14-Jan-20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042D4C-7820-4EB0-B373-2D1BC72D6D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BEF976-A648-42F2-9783-0C326AB86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4D8BD-265A-4DC3-A15C-7ECAE13FB1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86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5D4A5-9D73-49A7-9F73-E0853CC1A6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09A957-59E3-41E6-AE5E-0FBA1BCE3E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C72494-2793-46AB-A822-D3E75C3D79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985BB6-4D82-4D7C-ABF5-763E9C9CB8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99F3C78-E5BE-44ED-8A0F-2AB4CBF2906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D4BC347-39FE-450C-A826-9148FE9BBB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35BB-9019-440A-975B-F4D2308E1630}" type="datetimeFigureOut">
              <a:rPr lang="en-US" smtClean="0"/>
              <a:t>14-Jan-20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F16713-EF08-458D-9F83-D7B3BD4B3D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F779103-8FEB-45FE-85D1-AFE907FC2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4D8BD-265A-4DC3-A15C-7ECAE13FB1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3234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5B68D3-31A8-4E02-AADD-5EC2F1D30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FD7A057-876F-461E-923C-97B461F041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35BB-9019-440A-975B-F4D2308E1630}" type="datetimeFigureOut">
              <a:rPr lang="en-US" smtClean="0"/>
              <a:t>14-Jan-20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CDF440-DF9C-4C17-BE3C-B0DEF1B93E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464095-3B37-4F8D-B698-1D7CE4E61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4D8BD-265A-4DC3-A15C-7ECAE13FB1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883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C4F5543-B281-424C-BCC8-7CE88535B1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35BB-9019-440A-975B-F4D2308E1630}" type="datetimeFigureOut">
              <a:rPr lang="en-US" smtClean="0"/>
              <a:t>14-Jan-20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9CF99D4-C802-4931-84FD-54CAA3B31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18A0C5-FC42-441C-9FF9-04C2DDB86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4D8BD-265A-4DC3-A15C-7ECAE13FB1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6282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FB6446-5BF2-4F4B-AC7D-A19F70066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638B1A-36BE-430F-B4AF-AA95CA5CE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2BADE0-141E-4855-802D-E940BF34C9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1C3BBB-3516-4DF5-BABC-1D0109244E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35BB-9019-440A-975B-F4D2308E1630}" type="datetimeFigureOut">
              <a:rPr lang="en-US" smtClean="0"/>
              <a:t>14-Jan-20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650D9-FEF4-4CBE-A366-691C231167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ABB3B0-1CA9-4F17-9389-523C91F89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4D8BD-265A-4DC3-A15C-7ECAE13FB1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6014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97DF9C-4730-4D71-A221-9DEDAD4EB1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AB7FA44-44F2-4725-AD68-669617E6C7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B9300E-66A1-41DD-A6E0-ABD3BEB0E7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F547C0-8A8D-41B2-9C84-D798128079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35BB-9019-440A-975B-F4D2308E1630}" type="datetimeFigureOut">
              <a:rPr lang="en-US" smtClean="0"/>
              <a:t>14-Jan-20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D35A57-4474-484A-AC27-2D00ED8CA2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333134-B1EB-4D2D-8993-A67BE967A7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4D8BD-265A-4DC3-A15C-7ECAE13FB1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2948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F1316EA-7F2E-4F7A-8067-9E5D9BA68D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8F7344-E2F2-4E5D-B835-F2DB41A786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9A3CBE-02F0-472C-918A-68BC130B09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5835BB-9019-440A-975B-F4D2308E1630}" type="datetimeFigureOut">
              <a:rPr lang="en-US" smtClean="0"/>
              <a:t>14-Jan-20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F99E69-FB28-4CB0-B235-1D79D1E19C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9F79B0-1F5C-4B4A-85FD-0BD25901E3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D4D8BD-265A-4DC3-A15C-7ECAE13FB1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0534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elated image">
            <a:extLst>
              <a:ext uri="{FF2B5EF4-FFF2-40B4-BE49-F238E27FC236}">
                <a16:creationId xmlns:a16="http://schemas.microsoft.com/office/drawing/2014/main" id="{372616F8-D6BC-49B9-B976-810D499BEB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NIELIT Logo">
            <a:extLst>
              <a:ext uri="{FF2B5EF4-FFF2-40B4-BE49-F238E27FC236}">
                <a16:creationId xmlns:a16="http://schemas.microsoft.com/office/drawing/2014/main" id="{B45FB229-2A39-4EF6-96DC-9303B92B49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147665" cy="486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C70A73D-BCB9-4496-A748-F7E125496C67}"/>
              </a:ext>
            </a:extLst>
          </p:cNvPr>
          <p:cNvSpPr/>
          <p:nvPr/>
        </p:nvSpPr>
        <p:spPr>
          <a:xfrm>
            <a:off x="6633763" y="4833457"/>
            <a:ext cx="4989379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0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FFFF00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SMART POLICE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C525F2D-77ED-4621-AC07-C36B15D2FD97}"/>
              </a:ext>
            </a:extLst>
          </p:cNvPr>
          <p:cNvSpPr/>
          <p:nvPr/>
        </p:nvSpPr>
        <p:spPr>
          <a:xfrm>
            <a:off x="6096000" y="5968839"/>
            <a:ext cx="6559419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44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MAIN PROJECT</a:t>
            </a:r>
          </a:p>
        </p:txBody>
      </p:sp>
    </p:spTree>
    <p:extLst>
      <p:ext uri="{BB962C8B-B14F-4D97-AF65-F5344CB8AC3E}">
        <p14:creationId xmlns:p14="http://schemas.microsoft.com/office/powerpoint/2010/main" val="34706711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Image result for artificial intelligence">
            <a:extLst>
              <a:ext uri="{FF2B5EF4-FFF2-40B4-BE49-F238E27FC236}">
                <a16:creationId xmlns:a16="http://schemas.microsoft.com/office/drawing/2014/main" id="{2EFA8FC7-4AB5-4A15-AADC-46E383E119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1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NIELIT Logo">
            <a:extLst>
              <a:ext uri="{FF2B5EF4-FFF2-40B4-BE49-F238E27FC236}">
                <a16:creationId xmlns:a16="http://schemas.microsoft.com/office/drawing/2014/main" id="{2D373643-D959-4140-83BF-DB046BC25A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0483" y="6119865"/>
            <a:ext cx="1147665" cy="486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49C5F19-01C8-4510-BB31-4E4DA120C5FE}"/>
              </a:ext>
            </a:extLst>
          </p:cNvPr>
          <p:cNvSpPr txBox="1">
            <a:spLocks/>
          </p:cNvSpPr>
          <p:nvPr/>
        </p:nvSpPr>
        <p:spPr>
          <a:xfrm>
            <a:off x="0" y="2080727"/>
            <a:ext cx="7165910" cy="55983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Captures frame by frame.</a:t>
            </a:r>
          </a:p>
          <a:p>
            <a:r>
              <a:rPr lang="en-US" sz="400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When helmet is not detected, image of the frame is captured.</a:t>
            </a:r>
          </a:p>
          <a:p>
            <a:r>
              <a:rPr lang="en-US" sz="400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Captured Image is send to Face identification program.</a:t>
            </a:r>
          </a:p>
          <a:p>
            <a:endParaRPr lang="en-US" sz="4000" dirty="0">
              <a:ln w="9525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  <a:p>
            <a:pPr marL="0" indent="0">
              <a:buNone/>
            </a:pPr>
            <a:r>
              <a:rPr lang="en-US" sz="400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	  	</a:t>
            </a:r>
          </a:p>
          <a:p>
            <a:endParaRPr lang="en-US" sz="4000" dirty="0">
              <a:ln w="9525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  <a:p>
            <a:endParaRPr lang="en-US" sz="4000" dirty="0">
              <a:ln w="9525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9B48CCF-82F7-4F4F-A0D9-CE006983DDE6}"/>
              </a:ext>
            </a:extLst>
          </p:cNvPr>
          <p:cNvSpPr/>
          <p:nvPr/>
        </p:nvSpPr>
        <p:spPr>
          <a:xfrm>
            <a:off x="443740" y="0"/>
            <a:ext cx="10317029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latin typeface="Arial Black" panose="020B0A04020102020204" pitchFamily="34" charset="0"/>
              </a:rPr>
              <a:t>Helmet Detection</a:t>
            </a:r>
            <a:endParaRPr lang="en-IN" sz="60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rgbClr val="FF0000"/>
              </a:solidFill>
              <a:effectLst/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78662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1DF4F6E-0FC5-421A-8124-78F4E16D6A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604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6927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ED366-A858-4924-8473-7AB9D98239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81034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>
            <a:normAutofit fontScale="90000"/>
          </a:bodyPr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0EABEF5-1F40-4A78-8DE6-354EF2034247}"/>
              </a:ext>
            </a:extLst>
          </p:cNvPr>
          <p:cNvSpPr/>
          <p:nvPr/>
        </p:nvSpPr>
        <p:spPr>
          <a:xfrm>
            <a:off x="0" y="1065479"/>
            <a:ext cx="6750578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u="sng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Features of Smart Police AI System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4836BF3-30E7-4F2A-9B17-9DC29FD7C7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3345" y="1991331"/>
            <a:ext cx="5383887" cy="3321794"/>
          </a:xfrm>
        </p:spPr>
        <p:txBody>
          <a:bodyPr>
            <a:normAutofit/>
          </a:bodyPr>
          <a:lstStyle/>
          <a:p>
            <a:r>
              <a:rPr lang="en-US" sz="32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Fully Controlled by Voice.</a:t>
            </a:r>
          </a:p>
          <a:p>
            <a:r>
              <a:rPr lang="en-US" sz="32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Faster Classification .</a:t>
            </a:r>
          </a:p>
          <a:p>
            <a:r>
              <a:rPr lang="en-US" sz="32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Advanced Detection.</a:t>
            </a:r>
          </a:p>
          <a:p>
            <a:r>
              <a:rPr lang="en-US" sz="32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Smart Alert System.</a:t>
            </a:r>
          </a:p>
          <a:p>
            <a:r>
              <a:rPr lang="en-US" sz="32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Live Feed with Auto Capture.</a:t>
            </a:r>
          </a:p>
          <a:p>
            <a:pPr marL="0" indent="0">
              <a:buNone/>
            </a:pPr>
            <a:endParaRPr lang="en-US" sz="32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  <a:p>
            <a:endParaRPr lang="en-US" sz="32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  <a:p>
            <a:endParaRPr lang="en-US" sz="32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5ADB39-197E-45E5-B5E3-D656843ADB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2191999" cy="6857999"/>
          </a:xfrm>
          <a:prstGeom prst="rect">
            <a:avLst/>
          </a:prstGeom>
        </p:spPr>
      </p:pic>
      <p:pic>
        <p:nvPicPr>
          <p:cNvPr id="9" name="Picture 8" descr="NIELIT Logo">
            <a:extLst>
              <a:ext uri="{FF2B5EF4-FFF2-40B4-BE49-F238E27FC236}">
                <a16:creationId xmlns:a16="http://schemas.microsoft.com/office/drawing/2014/main" id="{2D373643-D959-4140-83BF-DB046BC25A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0483" y="6119865"/>
            <a:ext cx="1147665" cy="486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09205B3-F5E2-471A-B8AD-6ABD1A028F18}"/>
              </a:ext>
            </a:extLst>
          </p:cNvPr>
          <p:cNvSpPr/>
          <p:nvPr/>
        </p:nvSpPr>
        <p:spPr>
          <a:xfrm>
            <a:off x="1250182" y="2521562"/>
            <a:ext cx="10338438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Face Identification</a:t>
            </a:r>
            <a:endParaRPr lang="en-IN" sz="80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6789238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Image result for artificial intelligence">
            <a:extLst>
              <a:ext uri="{FF2B5EF4-FFF2-40B4-BE49-F238E27FC236}">
                <a16:creationId xmlns:a16="http://schemas.microsoft.com/office/drawing/2014/main" id="{1C1DAF4A-E262-4762-8AF4-DE51A39766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1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NIELIT Logo">
            <a:extLst>
              <a:ext uri="{FF2B5EF4-FFF2-40B4-BE49-F238E27FC236}">
                <a16:creationId xmlns:a16="http://schemas.microsoft.com/office/drawing/2014/main" id="{2D373643-D959-4140-83BF-DB046BC25A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0483" y="6119865"/>
            <a:ext cx="1147665" cy="486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641B4B7-4B39-454C-9D22-9EF785FDE151}"/>
              </a:ext>
            </a:extLst>
          </p:cNvPr>
          <p:cNvSpPr txBox="1">
            <a:spLocks/>
          </p:cNvSpPr>
          <p:nvPr/>
        </p:nvSpPr>
        <p:spPr>
          <a:xfrm>
            <a:off x="348222" y="1768103"/>
            <a:ext cx="7330872" cy="33217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ln/>
                <a:solidFill>
                  <a:schemeClr val="bg1"/>
                </a:solidFill>
              </a:rPr>
              <a:t>Captures frame by </a:t>
            </a:r>
            <a:r>
              <a:rPr lang="en-US" sz="4000" b="1" dirty="0" err="1">
                <a:ln/>
                <a:solidFill>
                  <a:schemeClr val="bg1"/>
                </a:solidFill>
              </a:rPr>
              <a:t>frame,or</a:t>
            </a:r>
            <a:r>
              <a:rPr lang="en-US" sz="4000" b="1" dirty="0">
                <a:ln/>
                <a:solidFill>
                  <a:schemeClr val="bg1"/>
                </a:solidFill>
              </a:rPr>
              <a:t> loads images from file.</a:t>
            </a:r>
          </a:p>
          <a:p>
            <a:r>
              <a:rPr lang="en-US" sz="4000" b="1" dirty="0">
                <a:ln/>
                <a:solidFill>
                  <a:schemeClr val="bg1"/>
                </a:solidFill>
              </a:rPr>
              <a:t>Search for Image  in Database and person is identified based on facial match.	  	</a:t>
            </a:r>
          </a:p>
          <a:p>
            <a:endParaRPr lang="en-US" sz="4000" b="1" dirty="0">
              <a:ln/>
              <a:solidFill>
                <a:schemeClr val="bg1"/>
              </a:solidFill>
            </a:endParaRPr>
          </a:p>
          <a:p>
            <a:endParaRPr lang="en-US" sz="4000" b="1" dirty="0">
              <a:ln/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EA59FF2-36B7-42D4-A9AA-9ACC58061A44}"/>
              </a:ext>
            </a:extLst>
          </p:cNvPr>
          <p:cNvSpPr/>
          <p:nvPr/>
        </p:nvSpPr>
        <p:spPr>
          <a:xfrm>
            <a:off x="1017817" y="211538"/>
            <a:ext cx="10338438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Face Identification</a:t>
            </a:r>
            <a:endParaRPr lang="en-IN" sz="80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63753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Image result for artificial intelligence">
            <a:extLst>
              <a:ext uri="{FF2B5EF4-FFF2-40B4-BE49-F238E27FC236}">
                <a16:creationId xmlns:a16="http://schemas.microsoft.com/office/drawing/2014/main" id="{C55DF897-CFC8-4916-BFFA-4F8A41F812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1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8D5AC7B-9CA7-4807-B6F8-01DA6FCA650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041"/>
          <a:stretch/>
        </p:blipFill>
        <p:spPr>
          <a:xfrm>
            <a:off x="-1" y="0"/>
            <a:ext cx="6447454" cy="688431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6871420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ED366-A858-4924-8473-7AB9D98239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81034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>
            <a:normAutofit fontScale="90000"/>
          </a:bodyPr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0EABEF5-1F40-4A78-8DE6-354EF2034247}"/>
              </a:ext>
            </a:extLst>
          </p:cNvPr>
          <p:cNvSpPr/>
          <p:nvPr/>
        </p:nvSpPr>
        <p:spPr>
          <a:xfrm>
            <a:off x="0" y="1065479"/>
            <a:ext cx="6750578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u="sng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Features of Smart Police AI System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4836BF3-30E7-4F2A-9B17-9DC29FD7C7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3345" y="1991331"/>
            <a:ext cx="5383887" cy="3321794"/>
          </a:xfrm>
        </p:spPr>
        <p:txBody>
          <a:bodyPr>
            <a:normAutofit/>
          </a:bodyPr>
          <a:lstStyle/>
          <a:p>
            <a:r>
              <a:rPr lang="en-US" sz="32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Fully Controlled by Voice.</a:t>
            </a:r>
          </a:p>
          <a:p>
            <a:r>
              <a:rPr lang="en-US" sz="32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Faster Classification .</a:t>
            </a:r>
          </a:p>
          <a:p>
            <a:r>
              <a:rPr lang="en-US" sz="32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Advanced Detection.</a:t>
            </a:r>
          </a:p>
          <a:p>
            <a:r>
              <a:rPr lang="en-US" sz="32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Smart Alert System.</a:t>
            </a:r>
          </a:p>
          <a:p>
            <a:r>
              <a:rPr lang="en-US" sz="32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Live Feed with Auto Capture.</a:t>
            </a:r>
          </a:p>
          <a:p>
            <a:pPr marL="0" indent="0">
              <a:buNone/>
            </a:pPr>
            <a:endParaRPr lang="en-US" sz="32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  <a:p>
            <a:endParaRPr lang="en-US" sz="32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  <a:p>
            <a:endParaRPr lang="en-US" sz="32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5ADB39-197E-45E5-B5E3-D656843ADB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  <p:pic>
        <p:nvPicPr>
          <p:cNvPr id="9" name="Picture 8" descr="NIELIT Logo">
            <a:extLst>
              <a:ext uri="{FF2B5EF4-FFF2-40B4-BE49-F238E27FC236}">
                <a16:creationId xmlns:a16="http://schemas.microsoft.com/office/drawing/2014/main" id="{2D373643-D959-4140-83BF-DB046BC25A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47724" y="61811"/>
            <a:ext cx="1147665" cy="486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09205B3-F5E2-471A-B8AD-6ABD1A028F18}"/>
              </a:ext>
            </a:extLst>
          </p:cNvPr>
          <p:cNvSpPr/>
          <p:nvPr/>
        </p:nvSpPr>
        <p:spPr>
          <a:xfrm>
            <a:off x="-158622" y="5792521"/>
            <a:ext cx="12509241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72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Car Identification</a:t>
            </a:r>
            <a:endParaRPr lang="en-IN" sz="72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4850249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Image result for artificial intelligence">
            <a:extLst>
              <a:ext uri="{FF2B5EF4-FFF2-40B4-BE49-F238E27FC236}">
                <a16:creationId xmlns:a16="http://schemas.microsoft.com/office/drawing/2014/main" id="{CF9697CD-BB33-4642-844E-F50820F1F3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1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NIELIT Logo">
            <a:extLst>
              <a:ext uri="{FF2B5EF4-FFF2-40B4-BE49-F238E27FC236}">
                <a16:creationId xmlns:a16="http://schemas.microsoft.com/office/drawing/2014/main" id="{2D373643-D959-4140-83BF-DB046BC25A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0483" y="6119865"/>
            <a:ext cx="1147665" cy="486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1FBE7F8-F0F5-4FB0-9F8A-9FD8057D1271}"/>
              </a:ext>
            </a:extLst>
          </p:cNvPr>
          <p:cNvSpPr txBox="1">
            <a:spLocks/>
          </p:cNvSpPr>
          <p:nvPr/>
        </p:nvSpPr>
        <p:spPr>
          <a:xfrm>
            <a:off x="0" y="2062066"/>
            <a:ext cx="7529804" cy="47959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Capture frame by frame</a:t>
            </a:r>
            <a:r>
              <a:rPr lang="en-US" sz="40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.</a:t>
            </a:r>
          </a:p>
          <a:p>
            <a:r>
              <a:rPr lang="en-US" sz="40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When car is detected an image is taken.</a:t>
            </a:r>
          </a:p>
          <a:p>
            <a:r>
              <a:rPr lang="en-US" sz="40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The output Image is send to number Plate Identification Program</a:t>
            </a:r>
            <a:endParaRPr lang="en-US" sz="4800" b="1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05791FE-73A4-470F-84C0-22CD6A4114F1}"/>
              </a:ext>
            </a:extLst>
          </p:cNvPr>
          <p:cNvSpPr/>
          <p:nvPr/>
        </p:nvSpPr>
        <p:spPr>
          <a:xfrm>
            <a:off x="0" y="100848"/>
            <a:ext cx="12509241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72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Car Identification</a:t>
            </a:r>
            <a:endParaRPr lang="en-IN" sz="72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5377074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D0D0AB2-402F-4F5E-8CF1-E3EADE4C48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7304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787B263-CD3A-45F1-9605-132E7EE892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6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3075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ED366-A858-4924-8473-7AB9D98239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81034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>
            <a:normAutofit fontScale="90000"/>
          </a:bodyPr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0EABEF5-1F40-4A78-8DE6-354EF2034247}"/>
              </a:ext>
            </a:extLst>
          </p:cNvPr>
          <p:cNvSpPr/>
          <p:nvPr/>
        </p:nvSpPr>
        <p:spPr>
          <a:xfrm>
            <a:off x="0" y="1065479"/>
            <a:ext cx="6750578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u="sng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Features of Smart Police AI System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4836BF3-30E7-4F2A-9B17-9DC29FD7C7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3345" y="1991331"/>
            <a:ext cx="5383887" cy="3321794"/>
          </a:xfrm>
        </p:spPr>
        <p:txBody>
          <a:bodyPr>
            <a:normAutofit/>
          </a:bodyPr>
          <a:lstStyle/>
          <a:p>
            <a:r>
              <a:rPr lang="en-US" sz="32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Fully Controlled by Voice.</a:t>
            </a:r>
          </a:p>
          <a:p>
            <a:r>
              <a:rPr lang="en-US" sz="32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Faster Classification .</a:t>
            </a:r>
          </a:p>
          <a:p>
            <a:r>
              <a:rPr lang="en-US" sz="32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Advanced Detection.</a:t>
            </a:r>
          </a:p>
          <a:p>
            <a:r>
              <a:rPr lang="en-US" sz="32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Smart Alert System.</a:t>
            </a:r>
          </a:p>
          <a:p>
            <a:r>
              <a:rPr lang="en-US" sz="32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Live Feed with Auto Capture.</a:t>
            </a:r>
          </a:p>
          <a:p>
            <a:pPr marL="0" indent="0">
              <a:buNone/>
            </a:pPr>
            <a:endParaRPr lang="en-US" sz="32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  <a:p>
            <a:endParaRPr lang="en-US" sz="32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  <a:p>
            <a:endParaRPr lang="en-US" sz="32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5ADB39-197E-45E5-B5E3-D656843ADB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  <p:pic>
        <p:nvPicPr>
          <p:cNvPr id="9" name="Picture 8" descr="NIELIT Logo">
            <a:extLst>
              <a:ext uri="{FF2B5EF4-FFF2-40B4-BE49-F238E27FC236}">
                <a16:creationId xmlns:a16="http://schemas.microsoft.com/office/drawing/2014/main" id="{2D373643-D959-4140-83BF-DB046BC25A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47724" y="61811"/>
            <a:ext cx="1147665" cy="486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09205B3-F5E2-471A-B8AD-6ABD1A028F18}"/>
              </a:ext>
            </a:extLst>
          </p:cNvPr>
          <p:cNvSpPr/>
          <p:nvPr/>
        </p:nvSpPr>
        <p:spPr>
          <a:xfrm>
            <a:off x="-158622" y="5792521"/>
            <a:ext cx="12509241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72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Car Number Plate Identification</a:t>
            </a:r>
            <a:endParaRPr lang="en-IN" sz="72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393025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Related image">
            <a:extLst>
              <a:ext uri="{FF2B5EF4-FFF2-40B4-BE49-F238E27FC236}">
                <a16:creationId xmlns:a16="http://schemas.microsoft.com/office/drawing/2014/main" id="{D574FFB4-4FB9-4EBA-9181-8DC986B973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" y="0"/>
            <a:ext cx="12192000" cy="6864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0C75737-1439-4037-AEBB-6BAB8F20A7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2575" y="4947700"/>
            <a:ext cx="3313922" cy="1325563"/>
          </a:xfrm>
        </p:spPr>
        <p:txBody>
          <a:bodyPr>
            <a:normAutofit/>
          </a:bodyPr>
          <a:lstStyle/>
          <a:p>
            <a:r>
              <a:rPr lang="en-US" sz="3600" b="1" u="sng" dirty="0">
                <a:solidFill>
                  <a:schemeClr val="bg1"/>
                </a:solidFill>
              </a:rPr>
              <a:t>TEAM MEMBERS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F8207A-B880-4B0D-AE17-61059FFECE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6001645"/>
            <a:ext cx="12191999" cy="71855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400" dirty="0">
                <a:solidFill>
                  <a:schemeClr val="bg1"/>
                </a:solidFill>
              </a:rPr>
              <a:t>BASIM C.I |K.ADARSH| SUJESH K.N</a:t>
            </a:r>
          </a:p>
        </p:txBody>
      </p:sp>
      <p:pic>
        <p:nvPicPr>
          <p:cNvPr id="5" name="Picture 4" descr="NIELIT Logo">
            <a:extLst>
              <a:ext uri="{FF2B5EF4-FFF2-40B4-BE49-F238E27FC236}">
                <a16:creationId xmlns:a16="http://schemas.microsoft.com/office/drawing/2014/main" id="{908DED49-53C5-4F42-ABBE-67DDC75159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147665" cy="486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78035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Image result for artificial intelligence">
            <a:extLst>
              <a:ext uri="{FF2B5EF4-FFF2-40B4-BE49-F238E27FC236}">
                <a16:creationId xmlns:a16="http://schemas.microsoft.com/office/drawing/2014/main" id="{CF9697CD-BB33-4642-844E-F50820F1F3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1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NIELIT Logo">
            <a:extLst>
              <a:ext uri="{FF2B5EF4-FFF2-40B4-BE49-F238E27FC236}">
                <a16:creationId xmlns:a16="http://schemas.microsoft.com/office/drawing/2014/main" id="{2D373643-D959-4140-83BF-DB046BC25A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0483" y="6119865"/>
            <a:ext cx="1147665" cy="486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1FBE7F8-F0F5-4FB0-9F8A-9FD8057D1271}"/>
              </a:ext>
            </a:extLst>
          </p:cNvPr>
          <p:cNvSpPr txBox="1">
            <a:spLocks/>
          </p:cNvSpPr>
          <p:nvPr/>
        </p:nvSpPr>
        <p:spPr>
          <a:xfrm>
            <a:off x="0" y="2062066"/>
            <a:ext cx="7529804" cy="47959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Reads the Image</a:t>
            </a:r>
            <a:r>
              <a:rPr lang="en-US" sz="40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.</a:t>
            </a:r>
          </a:p>
          <a:p>
            <a:r>
              <a:rPr lang="en-US" sz="40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Crops the image so output will be only number plate.</a:t>
            </a:r>
          </a:p>
          <a:p>
            <a:r>
              <a:rPr lang="en-US" sz="40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Converts it into Greyscale Image.</a:t>
            </a:r>
          </a:p>
          <a:p>
            <a:r>
              <a:rPr lang="en-US" sz="40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Characters are recognized using OCR Technique.</a:t>
            </a:r>
          </a:p>
          <a:p>
            <a:r>
              <a:rPr lang="en-US" sz="40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Data are stored in Database.</a:t>
            </a:r>
            <a:endParaRPr lang="en-US" sz="48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05791FE-73A4-470F-84C0-22CD6A4114F1}"/>
              </a:ext>
            </a:extLst>
          </p:cNvPr>
          <p:cNvSpPr/>
          <p:nvPr/>
        </p:nvSpPr>
        <p:spPr>
          <a:xfrm>
            <a:off x="0" y="100848"/>
            <a:ext cx="12191999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72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Car Number Plate Detection</a:t>
            </a:r>
            <a:endParaRPr lang="en-IN" sz="72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6421727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A7DD36E-184B-4973-92FF-F789F7CA6E1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301" t="23266" b="35510"/>
          <a:stretch/>
        </p:blipFill>
        <p:spPr>
          <a:xfrm>
            <a:off x="-1" y="0"/>
            <a:ext cx="12192001" cy="6971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6872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Image result for artificial intelligence">
            <a:extLst>
              <a:ext uri="{FF2B5EF4-FFF2-40B4-BE49-F238E27FC236}">
                <a16:creationId xmlns:a16="http://schemas.microsoft.com/office/drawing/2014/main" id="{D1C77AE6-9C5E-4D09-9EA6-3F874CA31F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1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Image result for any questions">
            <a:extLst>
              <a:ext uri="{FF2B5EF4-FFF2-40B4-BE49-F238E27FC236}">
                <a16:creationId xmlns:a16="http://schemas.microsoft.com/office/drawing/2014/main" id="{1266CBBC-3DD8-4F15-8CAB-0B2F00686A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11" y="1335124"/>
            <a:ext cx="7270103" cy="377720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03663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mage result for cyber police">
            <a:extLst>
              <a:ext uri="{FF2B5EF4-FFF2-40B4-BE49-F238E27FC236}">
                <a16:creationId xmlns:a16="http://schemas.microsoft.com/office/drawing/2014/main" id="{A8A58B77-09CF-49B3-9E8F-6B485BAE2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220" y="0"/>
            <a:ext cx="12198220" cy="6868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30C4B95-463D-4FC1-A8BF-F20B4E560A26}"/>
              </a:ext>
            </a:extLst>
          </p:cNvPr>
          <p:cNvSpPr/>
          <p:nvPr/>
        </p:nvSpPr>
        <p:spPr>
          <a:xfrm>
            <a:off x="-6220" y="2248878"/>
            <a:ext cx="12285305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7200" b="1" u="sng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Thank You</a:t>
            </a:r>
          </a:p>
        </p:txBody>
      </p:sp>
      <p:pic>
        <p:nvPicPr>
          <p:cNvPr id="6" name="Picture 5" descr="NIELIT Logo">
            <a:extLst>
              <a:ext uri="{FF2B5EF4-FFF2-40B4-BE49-F238E27FC236}">
                <a16:creationId xmlns:a16="http://schemas.microsoft.com/office/drawing/2014/main" id="{24599190-8409-43A3-B42A-0D247EBD11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147665" cy="486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74027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Image result for artificial intelligence">
            <a:extLst>
              <a:ext uri="{FF2B5EF4-FFF2-40B4-BE49-F238E27FC236}">
                <a16:creationId xmlns:a16="http://schemas.microsoft.com/office/drawing/2014/main" id="{9A1A2915-44F3-4794-80D1-30F92DF916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41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A8C9D6D-D723-455D-9E35-3D66A7033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Source of Data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421650-BF67-44F9-9FEE-F14D94D33B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b="1" dirty="0"/>
              <a:t>Live Camera Feed</a:t>
            </a:r>
          </a:p>
          <a:p>
            <a:r>
              <a:rPr lang="en-US" sz="3200" b="1" dirty="0"/>
              <a:t>TensorFlow Libraries</a:t>
            </a:r>
          </a:p>
          <a:p>
            <a:r>
              <a:rPr lang="en-US" sz="3200" b="1" dirty="0"/>
              <a:t>YOLO Libraries -Dark flow</a:t>
            </a:r>
          </a:p>
        </p:txBody>
      </p:sp>
      <p:pic>
        <p:nvPicPr>
          <p:cNvPr id="5" name="Picture 4" descr="NIELIT Logo">
            <a:extLst>
              <a:ext uri="{FF2B5EF4-FFF2-40B4-BE49-F238E27FC236}">
                <a16:creationId xmlns:a16="http://schemas.microsoft.com/office/drawing/2014/main" id="{717DE40B-B41D-4818-B0F4-EA81FB8F96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9494" y="6311900"/>
            <a:ext cx="1147665" cy="486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90289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 descr="Image result for artificial intelligence">
            <a:extLst>
              <a:ext uri="{FF2B5EF4-FFF2-40B4-BE49-F238E27FC236}">
                <a16:creationId xmlns:a16="http://schemas.microsoft.com/office/drawing/2014/main" id="{3EF1E556-95D8-4413-B38A-59CF305647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4DED366-A858-4924-8473-7AB9D98239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70588" y="245498"/>
            <a:ext cx="12192000" cy="681034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>
            <a:normAutofit fontScale="90000"/>
          </a:bodyPr>
          <a:lstStyle/>
          <a:p>
            <a:pPr algn="ctr"/>
            <a:r>
              <a:rPr lang="en-US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Methodology</a:t>
            </a:r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7DEA7C-2BCE-4931-99AF-077B633E5D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5223" y="2193269"/>
            <a:ext cx="4808500" cy="3321794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Deep Learning</a:t>
            </a:r>
          </a:p>
          <a:p>
            <a:r>
              <a:rPr lang="en-US" sz="3200" dirty="0">
                <a:solidFill>
                  <a:schemeClr val="bg1"/>
                </a:solidFill>
              </a:rPr>
              <a:t>Classification</a:t>
            </a:r>
          </a:p>
          <a:p>
            <a:r>
              <a:rPr lang="en-US" sz="3200" dirty="0">
                <a:solidFill>
                  <a:schemeClr val="bg1"/>
                </a:solidFill>
              </a:rPr>
              <a:t>TensorFlow</a:t>
            </a:r>
          </a:p>
          <a:p>
            <a:r>
              <a:rPr lang="en-US" sz="3200" dirty="0">
                <a:solidFill>
                  <a:schemeClr val="bg1"/>
                </a:solidFill>
              </a:rPr>
              <a:t>OpenCV</a:t>
            </a:r>
          </a:p>
          <a:p>
            <a:r>
              <a:rPr lang="en-US" sz="3200" dirty="0">
                <a:solidFill>
                  <a:schemeClr val="bg1"/>
                </a:solidFill>
              </a:rPr>
              <a:t>Yolo </a:t>
            </a:r>
            <a:r>
              <a:rPr lang="en-US" sz="3200" dirty="0" err="1">
                <a:solidFill>
                  <a:schemeClr val="bg1"/>
                </a:solidFill>
              </a:rPr>
              <a:t>DarkFlow</a:t>
            </a:r>
            <a:endParaRPr lang="en-US" sz="32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3200" dirty="0">
              <a:solidFill>
                <a:schemeClr val="bg1"/>
              </a:solidFill>
            </a:endParaRPr>
          </a:p>
          <a:p>
            <a:endParaRPr lang="en-US" sz="3200" dirty="0"/>
          </a:p>
          <a:p>
            <a:endParaRPr lang="en-US" sz="32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2D04FEB-1A29-4463-AF66-709CEAC64D1B}"/>
              </a:ext>
            </a:extLst>
          </p:cNvPr>
          <p:cNvSpPr/>
          <p:nvPr/>
        </p:nvSpPr>
        <p:spPr>
          <a:xfrm>
            <a:off x="459592" y="1111381"/>
            <a:ext cx="5593584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u="sng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FFFF00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Techniques and Libraries Used </a:t>
            </a:r>
          </a:p>
        </p:txBody>
      </p:sp>
      <p:pic>
        <p:nvPicPr>
          <p:cNvPr id="12" name="Picture 11" descr="NIELIT Logo">
            <a:extLst>
              <a:ext uri="{FF2B5EF4-FFF2-40B4-BE49-F238E27FC236}">
                <a16:creationId xmlns:a16="http://schemas.microsoft.com/office/drawing/2014/main" id="{B95AD3CA-3E57-451C-A6E3-EB80906A2C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44808" y="6214187"/>
            <a:ext cx="1147665" cy="486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93135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Image result for artificial intelligence">
            <a:extLst>
              <a:ext uri="{FF2B5EF4-FFF2-40B4-BE49-F238E27FC236}">
                <a16:creationId xmlns:a16="http://schemas.microsoft.com/office/drawing/2014/main" id="{9F99A09B-F27C-4A23-BD8B-638D3FD741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91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4DED366-A858-4924-8473-7AB9D98239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81034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>
            <a:normAutofit fontScale="90000"/>
          </a:bodyPr>
          <a:lstStyle/>
          <a:p>
            <a:pPr algn="ctr"/>
            <a:r>
              <a:rPr lang="en-US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Methodology</a:t>
            </a:r>
            <a:r>
              <a:rPr lang="en-US" dirty="0"/>
              <a:t>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0EABEF5-1F40-4A78-8DE6-354EF2034247}"/>
              </a:ext>
            </a:extLst>
          </p:cNvPr>
          <p:cNvSpPr/>
          <p:nvPr/>
        </p:nvSpPr>
        <p:spPr>
          <a:xfrm>
            <a:off x="0" y="1065479"/>
            <a:ext cx="6750578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u="sng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Features of Smart Police AI System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4836BF3-30E7-4F2A-9B17-9DC29FD7C7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3345" y="1991331"/>
            <a:ext cx="5383887" cy="3321794"/>
          </a:xfrm>
        </p:spPr>
        <p:txBody>
          <a:bodyPr>
            <a:normAutofit/>
          </a:bodyPr>
          <a:lstStyle/>
          <a:p>
            <a:r>
              <a:rPr lang="en-US" sz="32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Faster Classification .</a:t>
            </a:r>
          </a:p>
          <a:p>
            <a:r>
              <a:rPr lang="en-US" sz="32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Advanced Detection.</a:t>
            </a:r>
          </a:p>
          <a:p>
            <a:r>
              <a:rPr lang="en-US" sz="32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Smart Alert System.</a:t>
            </a:r>
          </a:p>
          <a:p>
            <a:r>
              <a:rPr lang="en-US" sz="32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Live Feed with Auto Capture.</a:t>
            </a:r>
          </a:p>
          <a:p>
            <a:pPr marL="0" indent="0">
              <a:buNone/>
            </a:pPr>
            <a:endParaRPr lang="en-US" sz="32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  <a:p>
            <a:endParaRPr lang="en-US" sz="32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  <a:p>
            <a:endParaRPr lang="en-US" sz="32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pic>
        <p:nvPicPr>
          <p:cNvPr id="12" name="Picture 11" descr="NIELIT Logo">
            <a:extLst>
              <a:ext uri="{FF2B5EF4-FFF2-40B4-BE49-F238E27FC236}">
                <a16:creationId xmlns:a16="http://schemas.microsoft.com/office/drawing/2014/main" id="{C6A64699-3AC5-4C72-86D8-A8DE2F5BF5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44808" y="6319890"/>
            <a:ext cx="1147665" cy="486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07718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ED366-A858-4924-8473-7AB9D98239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81034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>
            <a:normAutofit fontScale="90000"/>
          </a:bodyPr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0EABEF5-1F40-4A78-8DE6-354EF2034247}"/>
              </a:ext>
            </a:extLst>
          </p:cNvPr>
          <p:cNvSpPr/>
          <p:nvPr/>
        </p:nvSpPr>
        <p:spPr>
          <a:xfrm>
            <a:off x="0" y="1065479"/>
            <a:ext cx="6750578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u="sng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Features of Smart Police AI System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4836BF3-30E7-4F2A-9B17-9DC29FD7C7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3345" y="1991331"/>
            <a:ext cx="5383887" cy="3321794"/>
          </a:xfrm>
        </p:spPr>
        <p:txBody>
          <a:bodyPr>
            <a:normAutofit/>
          </a:bodyPr>
          <a:lstStyle/>
          <a:p>
            <a:r>
              <a:rPr lang="en-US" sz="32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Fully Controlled by Voice.</a:t>
            </a:r>
          </a:p>
          <a:p>
            <a:r>
              <a:rPr lang="en-US" sz="32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Faster Classification .</a:t>
            </a:r>
          </a:p>
          <a:p>
            <a:r>
              <a:rPr lang="en-US" sz="32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Advanced Detection.</a:t>
            </a:r>
          </a:p>
          <a:p>
            <a:r>
              <a:rPr lang="en-US" sz="32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Smart Alert System.</a:t>
            </a:r>
          </a:p>
          <a:p>
            <a:r>
              <a:rPr lang="en-US" sz="32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Live Feed with Auto Capture.</a:t>
            </a:r>
          </a:p>
          <a:p>
            <a:pPr marL="0" indent="0">
              <a:buNone/>
            </a:pPr>
            <a:endParaRPr lang="en-US" sz="32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  <a:p>
            <a:endParaRPr lang="en-US" sz="32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  <a:p>
            <a:endParaRPr lang="en-US" sz="32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5ADB39-197E-45E5-B5E3-D656843ADB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2191999" cy="6857999"/>
          </a:xfrm>
          <a:prstGeom prst="rect">
            <a:avLst/>
          </a:prstGeom>
        </p:spPr>
      </p:pic>
      <p:pic>
        <p:nvPicPr>
          <p:cNvPr id="9" name="Picture 8" descr="NIELIT Logo">
            <a:extLst>
              <a:ext uri="{FF2B5EF4-FFF2-40B4-BE49-F238E27FC236}">
                <a16:creationId xmlns:a16="http://schemas.microsoft.com/office/drawing/2014/main" id="{2D373643-D959-4140-83BF-DB046BC25A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0483" y="6119865"/>
            <a:ext cx="1147665" cy="486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09205B3-F5E2-471A-B8AD-6ABD1A028F18}"/>
              </a:ext>
            </a:extLst>
          </p:cNvPr>
          <p:cNvSpPr/>
          <p:nvPr/>
        </p:nvSpPr>
        <p:spPr>
          <a:xfrm>
            <a:off x="1250182" y="2521562"/>
            <a:ext cx="10338438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IN" sz="8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Sleepy Driver Detection</a:t>
            </a:r>
            <a:r>
              <a:rPr lang="en-US" sz="80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 </a:t>
            </a:r>
            <a:endParaRPr lang="en-IN" sz="80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2355906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Image result for artificial intelligence">
            <a:extLst>
              <a:ext uri="{FF2B5EF4-FFF2-40B4-BE49-F238E27FC236}">
                <a16:creationId xmlns:a16="http://schemas.microsoft.com/office/drawing/2014/main" id="{1C1DAF4A-E262-4762-8AF4-DE51A39766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1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NIELIT Logo">
            <a:extLst>
              <a:ext uri="{FF2B5EF4-FFF2-40B4-BE49-F238E27FC236}">
                <a16:creationId xmlns:a16="http://schemas.microsoft.com/office/drawing/2014/main" id="{2D373643-D959-4140-83BF-DB046BC25A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0483" y="6119865"/>
            <a:ext cx="1147665" cy="486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641B4B7-4B39-454C-9D22-9EF785FDE151}"/>
              </a:ext>
            </a:extLst>
          </p:cNvPr>
          <p:cNvSpPr txBox="1">
            <a:spLocks/>
          </p:cNvSpPr>
          <p:nvPr/>
        </p:nvSpPr>
        <p:spPr>
          <a:xfrm>
            <a:off x="348222" y="1768103"/>
            <a:ext cx="7330872" cy="33217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ln/>
                <a:solidFill>
                  <a:schemeClr val="bg1"/>
                </a:solidFill>
              </a:rPr>
              <a:t>Captures frame by frame</a:t>
            </a:r>
          </a:p>
          <a:p>
            <a:r>
              <a:rPr lang="en-US" sz="4000" b="1" dirty="0">
                <a:ln/>
                <a:solidFill>
                  <a:schemeClr val="bg1"/>
                </a:solidFill>
              </a:rPr>
              <a:t>If eyes are closed in more than 48 frames an alert is send.	  	</a:t>
            </a:r>
          </a:p>
          <a:p>
            <a:endParaRPr lang="en-US" sz="4000" b="1" dirty="0">
              <a:ln/>
              <a:solidFill>
                <a:schemeClr val="bg1"/>
              </a:solidFill>
            </a:endParaRPr>
          </a:p>
          <a:p>
            <a:endParaRPr lang="en-US" sz="4000" b="1" dirty="0">
              <a:ln/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EA59FF2-36B7-42D4-A9AA-9ACC58061A44}"/>
              </a:ext>
            </a:extLst>
          </p:cNvPr>
          <p:cNvSpPr/>
          <p:nvPr/>
        </p:nvSpPr>
        <p:spPr>
          <a:xfrm>
            <a:off x="1017817" y="211538"/>
            <a:ext cx="10338438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IN" sz="8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Sleepy Driver Detection</a:t>
            </a:r>
            <a:r>
              <a:rPr lang="en-US" sz="80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 </a:t>
            </a:r>
            <a:endParaRPr lang="en-IN" sz="80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956311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BA437CA-7086-4553-9B3A-467C02B464E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32195" b="34693"/>
          <a:stretch/>
        </p:blipFill>
        <p:spPr>
          <a:xfrm>
            <a:off x="149290" y="139960"/>
            <a:ext cx="12055931" cy="6718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0439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ED366-A858-4924-8473-7AB9D98239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81034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>
            <a:normAutofit fontScale="90000"/>
          </a:bodyPr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0EABEF5-1F40-4A78-8DE6-354EF2034247}"/>
              </a:ext>
            </a:extLst>
          </p:cNvPr>
          <p:cNvSpPr/>
          <p:nvPr/>
        </p:nvSpPr>
        <p:spPr>
          <a:xfrm>
            <a:off x="0" y="1065479"/>
            <a:ext cx="6750578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u="sng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Features of Smart Police AI System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4836BF3-30E7-4F2A-9B17-9DC29FD7C7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3345" y="1991331"/>
            <a:ext cx="5383887" cy="3321794"/>
          </a:xfrm>
        </p:spPr>
        <p:txBody>
          <a:bodyPr>
            <a:normAutofit/>
          </a:bodyPr>
          <a:lstStyle/>
          <a:p>
            <a:r>
              <a:rPr lang="en-US" sz="32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Fully Controlled by Voice.</a:t>
            </a:r>
          </a:p>
          <a:p>
            <a:r>
              <a:rPr lang="en-US" sz="32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Faster Classification .</a:t>
            </a:r>
          </a:p>
          <a:p>
            <a:r>
              <a:rPr lang="en-US" sz="32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Advanced Detection.</a:t>
            </a:r>
          </a:p>
          <a:p>
            <a:r>
              <a:rPr lang="en-US" sz="32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Smart Alert System.</a:t>
            </a:r>
          </a:p>
          <a:p>
            <a:r>
              <a:rPr lang="en-US" sz="32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Live Feed with Auto Capture.</a:t>
            </a:r>
          </a:p>
          <a:p>
            <a:pPr marL="0" indent="0">
              <a:buNone/>
            </a:pPr>
            <a:endParaRPr lang="en-US" sz="32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  <a:p>
            <a:endParaRPr lang="en-US" sz="32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  <a:p>
            <a:endParaRPr lang="en-US" sz="32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5ADB39-197E-45E5-B5E3-D656843ADB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-1"/>
            <a:ext cx="12191998" cy="6857999"/>
          </a:xfrm>
          <a:prstGeom prst="rect">
            <a:avLst/>
          </a:prstGeom>
        </p:spPr>
      </p:pic>
      <p:pic>
        <p:nvPicPr>
          <p:cNvPr id="9" name="Picture 8" descr="NIELIT Logo">
            <a:extLst>
              <a:ext uri="{FF2B5EF4-FFF2-40B4-BE49-F238E27FC236}">
                <a16:creationId xmlns:a16="http://schemas.microsoft.com/office/drawing/2014/main" id="{2D373643-D959-4140-83BF-DB046BC25A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0483" y="6119865"/>
            <a:ext cx="1147665" cy="486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09205B3-F5E2-471A-B8AD-6ABD1A028F18}"/>
              </a:ext>
            </a:extLst>
          </p:cNvPr>
          <p:cNvSpPr/>
          <p:nvPr/>
        </p:nvSpPr>
        <p:spPr>
          <a:xfrm>
            <a:off x="966255" y="3238462"/>
            <a:ext cx="10317029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latin typeface="Arial Black" panose="020B0A04020102020204" pitchFamily="34" charset="0"/>
              </a:rPr>
              <a:t>Helmet Detection</a:t>
            </a:r>
            <a:endParaRPr lang="en-IN" sz="60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rgbClr val="FF0000"/>
              </a:solidFill>
              <a:effectLst/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87273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163</TotalTime>
  <Words>358</Words>
  <Application>Microsoft Office PowerPoint</Application>
  <PresentationFormat>Widescreen</PresentationFormat>
  <Paragraphs>86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Arial Black</vt:lpstr>
      <vt:lpstr>Calibri</vt:lpstr>
      <vt:lpstr>Calibri Light</vt:lpstr>
      <vt:lpstr>Office Theme</vt:lpstr>
      <vt:lpstr>PowerPoint Presentation</vt:lpstr>
      <vt:lpstr>TEAM MEMBERS</vt:lpstr>
      <vt:lpstr>Source of Data </vt:lpstr>
      <vt:lpstr>Methodology </vt:lpstr>
      <vt:lpstr>Methodology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Basim Sulthan</dc:creator>
  <cp:lastModifiedBy>Basim Sulthan</cp:lastModifiedBy>
  <cp:revision>20</cp:revision>
  <dcterms:created xsi:type="dcterms:W3CDTF">2020-01-08T15:51:22Z</dcterms:created>
  <dcterms:modified xsi:type="dcterms:W3CDTF">2020-01-14T03:17:17Z</dcterms:modified>
</cp:coreProperties>
</file>